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56" r:id="rId3"/>
  </p:sldIdLst>
  <p:sldSz cx="51120675" cy="28800425"/>
  <p:notesSz cx="6858000" cy="9144000"/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86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86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86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86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86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86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86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86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86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>
    <p:kiosk/>
    <p:sldAll/>
    <p:penClr>
      <a:srgbClr val="FF0000"/>
    </p:penClr>
    <p:extLst>
      <p:ext uri="{2FDB2607-1784-4EEB-B798-7EB5836EED8A}">
        <p14:showMediaCtrls xmlns:p14="http://schemas.microsoft.com/office/powerpoint/2010/main" val="1"/>
      </p:ext>
    </p:extLst>
  </p:showPr>
  <p:clrMru>
    <a:srgbClr val="CC0000"/>
    <a:srgbClr val="FF0000"/>
    <a:srgbClr val="FFCC00"/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howGuides="1">
      <p:cViewPr varScale="1">
        <p:scale>
          <a:sx n="20" d="100"/>
          <a:sy n="20" d="100"/>
        </p:scale>
        <p:origin x="-444" y="-108"/>
      </p:cViewPr>
      <p:guideLst>
        <p:guide orient="horz" pos="9070"/>
        <p:guide pos="1610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7" Type="http://schemas.openxmlformats.org/officeDocument/2006/relationships/tableStyles" Target="tableStyles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90091" y="1143000"/>
            <a:ext cx="5477819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3833813" y="8947150"/>
            <a:ext cx="43453050" cy="6173788"/>
          </a:xfr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7667625" y="16319500"/>
            <a:ext cx="35785425" cy="7361238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pPr fontAlgn="base"/>
            <a:r>
              <a:rPr lang="zh-CN" altLang="en-US" strike="noStrike" noProof="1" smtClean="0"/>
              <a:t>单击此处编辑母版副标题样式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67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67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>
              <a:buNone/>
            </a:pPr>
            <a:fld id="{9A0DB2DC-4C9A-4742-B13C-FB6460FD3503}" type="slidenum">
              <a:rPr lang="zh-CN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zh-CN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67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67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>
              <a:buNone/>
            </a:pPr>
            <a:fld id="{9A0DB2DC-4C9A-4742-B13C-FB6460FD3503}" type="slidenum">
              <a:rPr lang="zh-CN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zh-CN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37063363" y="1154113"/>
            <a:ext cx="11501437" cy="24574500"/>
          </a:xfrm>
        </p:spPr>
        <p:txBody>
          <a:bodyPr vert="eaVert"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2555875" y="1154113"/>
            <a:ext cx="34355088" cy="24574500"/>
          </a:xfrm>
        </p:spPr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67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67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>
              <a:buNone/>
            </a:pPr>
            <a:fld id="{9A0DB2DC-4C9A-4742-B13C-FB6460FD3503}" type="slidenum">
              <a:rPr lang="zh-CN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zh-CN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67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67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>
              <a:buNone/>
            </a:pPr>
            <a:fld id="{9A0DB2DC-4C9A-4742-B13C-FB6460FD3503}" type="slidenum">
              <a:rPr lang="zh-CN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zh-CN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038600" y="18507075"/>
            <a:ext cx="43451463" cy="5719763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038600" y="12206288"/>
            <a:ext cx="43451463" cy="63007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67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67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>
              <a:buNone/>
            </a:pPr>
            <a:fld id="{9A0DB2DC-4C9A-4742-B13C-FB6460FD3503}" type="slidenum">
              <a:rPr lang="zh-CN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zh-CN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2555875" y="6719888"/>
            <a:ext cx="22928263" cy="19008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25636538" y="6719888"/>
            <a:ext cx="22928262" cy="19008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67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67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>
              <a:buNone/>
            </a:pPr>
            <a:fld id="{9A0DB2DC-4C9A-4742-B13C-FB6460FD3503}" type="slidenum">
              <a:rPr lang="zh-CN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zh-CN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55875" y="1154113"/>
            <a:ext cx="46008925" cy="4799012"/>
          </a:xfrm>
        </p:spPr>
        <p:txBody>
          <a:bodyPr/>
          <a:lstStyle>
            <a:lvl1pPr>
              <a:defRPr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2555875" y="6446838"/>
            <a:ext cx="22586950" cy="2686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2555875" y="9132888"/>
            <a:ext cx="22586950" cy="1659413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25968325" y="6446838"/>
            <a:ext cx="22596475" cy="2686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25968325" y="9132888"/>
            <a:ext cx="22596475" cy="1659413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67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67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>
              <a:buNone/>
            </a:pPr>
            <a:fld id="{9A0DB2DC-4C9A-4742-B13C-FB6460FD3503}" type="slidenum">
              <a:rPr lang="zh-CN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zh-CN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67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67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>
              <a:buNone/>
            </a:pPr>
            <a:fld id="{9A0DB2DC-4C9A-4742-B13C-FB6460FD3503}" type="slidenum">
              <a:rPr lang="zh-CN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zh-CN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67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67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>
              <a:buNone/>
            </a:pPr>
            <a:fld id="{9A0DB2DC-4C9A-4742-B13C-FB6460FD3503}" type="slidenum">
              <a:rPr lang="zh-CN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zh-CN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55875" y="1146175"/>
            <a:ext cx="16817975" cy="4879975"/>
          </a:xfrm>
        </p:spPr>
        <p:txBody>
          <a:bodyPr anchor="b"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9986625" y="1146175"/>
            <a:ext cx="28578175" cy="245808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55875" y="6026150"/>
            <a:ext cx="16817975" cy="197008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67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67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>
              <a:buNone/>
            </a:pPr>
            <a:fld id="{9A0DB2DC-4C9A-4742-B13C-FB6460FD3503}" type="slidenum">
              <a:rPr lang="zh-CN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zh-CN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020300" y="20159663"/>
            <a:ext cx="30672088" cy="2381250"/>
          </a:xfrm>
        </p:spPr>
        <p:txBody>
          <a:bodyPr anchor="b"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0020300" y="2573338"/>
            <a:ext cx="30672088" cy="17279937"/>
          </a:xfrm>
        </p:spPr>
        <p:txBody>
          <a:bodyPr vert="horz" wrap="square" lIns="440398" tIns="220199" rIns="440398" bIns="220199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4403725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200" b="0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0020300" y="22540913"/>
            <a:ext cx="30672088" cy="33797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67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67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>
              <a:buNone/>
            </a:pPr>
            <a:fld id="{9A0DB2DC-4C9A-4742-B13C-FB6460FD3503}" type="slidenum">
              <a:rPr lang="zh-CN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zh-CN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E30000">
                <a:alpha val="100000"/>
              </a:srgbClr>
            </a:gs>
            <a:gs pos="60001">
              <a:srgbClr val="AD0202">
                <a:alpha val="100000"/>
              </a:srgbClr>
            </a:gs>
            <a:gs pos="100000">
              <a:srgbClr val="760303">
                <a:alpha val="100000"/>
              </a:srgbClr>
            </a:gs>
          </a:gsLst>
          <a:lin ang="5400000"/>
          <a:tileRect/>
        </a:gradFill>
        <a:effectLst/>
      </p:bgPr>
    </p:bg>
    <p:spTree>
      <p:nvGrpSpPr>
        <p:cNvPr id="1" name=""/>
        <p:cNvGrpSpPr/>
        <p:nvPr/>
      </p:nvGrpSpPr>
      <p:grpSpPr/>
      <p:sp>
        <p:nvSpPr>
          <p:cNvPr id="1026" name="Rectangle 2"/>
          <p:cNvSpPr>
            <a:spLocks noGrp="1"/>
          </p:cNvSpPr>
          <p:nvPr>
            <p:ph type="title"/>
          </p:nvPr>
        </p:nvSpPr>
        <p:spPr>
          <a:xfrm>
            <a:off x="2555875" y="1154113"/>
            <a:ext cx="46008925" cy="4800600"/>
          </a:xfrm>
          <a:prstGeom prst="rect">
            <a:avLst/>
          </a:prstGeom>
          <a:noFill/>
          <a:ln w="9525">
            <a:noFill/>
          </a:ln>
        </p:spPr>
        <p:txBody>
          <a:bodyPr lIns="440398" tIns="220199" rIns="440398" bIns="220199" anchor="ctr" anchorCtr="0"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1027" name="Rectangle 3"/>
          <p:cNvSpPr>
            <a:spLocks noGrp="1"/>
          </p:cNvSpPr>
          <p:nvPr>
            <p:ph type="body"/>
          </p:nvPr>
        </p:nvSpPr>
        <p:spPr>
          <a:xfrm>
            <a:off x="2555875" y="6719888"/>
            <a:ext cx="46008925" cy="19008725"/>
          </a:xfrm>
          <a:prstGeom prst="rect">
            <a:avLst/>
          </a:prstGeom>
          <a:noFill/>
          <a:ln w="9525">
            <a:noFill/>
          </a:ln>
        </p:spPr>
        <p:txBody>
          <a:bodyPr lIns="440398" tIns="220199" rIns="440398" bIns="220199" anchor="t" anchorCtr="0"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555875" y="26227088"/>
            <a:ext cx="11928475" cy="2000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440398" tIns="220199" rIns="440398" bIns="220199" numCol="1" anchor="t" anchorCtr="0" compatLnSpc="1"/>
          <a:lstStyle>
            <a:lvl1pPr>
              <a:defRPr sz="6700" smtClean="0"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67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7465675" y="26227088"/>
            <a:ext cx="16189325" cy="2000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440398" tIns="220199" rIns="440398" bIns="220199" numCol="1" anchor="t" anchorCtr="0" compatLnSpc="1"/>
          <a:lstStyle>
            <a:lvl1pPr algn="ctr">
              <a:defRPr sz="6700" smtClean="0">
                <a:latin typeface="Arial" panose="020B0604020202020204" pitchFamily="34" charset="0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67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6636325" y="26227088"/>
            <a:ext cx="11928475" cy="2000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440398" tIns="220199" rIns="440398" bIns="220199" numCol="1" anchor="t" anchorCtr="0" compatLnSpc="1"/>
          <a:lstStyle>
            <a:lvl1pPr algn="r">
              <a:defRPr sz="6700"/>
            </a:lvl1pPr>
          </a:lstStyle>
          <a:p>
            <a:pPr lvl="0" eaLnBrk="1" fontAlgn="base" hangingPunct="1">
              <a:buNone/>
            </a:pPr>
            <a:fld id="{9A0DB2DC-4C9A-4742-B13C-FB6460FD3503}" type="slidenum">
              <a:rPr lang="zh-CN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zh-CN" strike="noStrike" noProof="1" dirty="0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defTabSz="4403725" rtl="0" eaLnBrk="0" fontAlgn="base" hangingPunct="0">
        <a:spcBef>
          <a:spcPct val="0"/>
        </a:spcBef>
        <a:spcAft>
          <a:spcPct val="0"/>
        </a:spcAft>
        <a:defRPr sz="21100">
          <a:solidFill>
            <a:schemeClr val="tx2"/>
          </a:solidFill>
          <a:latin typeface="+mj-lt"/>
          <a:ea typeface="+mj-ea"/>
          <a:cs typeface="+mj-cs"/>
        </a:defRPr>
      </a:lvl1pPr>
      <a:lvl2pPr algn="ctr" defTabSz="4403725" rtl="0" eaLnBrk="0" fontAlgn="base" hangingPunct="0">
        <a:spcBef>
          <a:spcPct val="0"/>
        </a:spcBef>
        <a:spcAft>
          <a:spcPct val="0"/>
        </a:spcAft>
        <a:defRPr sz="211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defTabSz="4403725" rtl="0" eaLnBrk="0" fontAlgn="base" hangingPunct="0">
        <a:spcBef>
          <a:spcPct val="0"/>
        </a:spcBef>
        <a:spcAft>
          <a:spcPct val="0"/>
        </a:spcAft>
        <a:defRPr sz="211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defTabSz="4403725" rtl="0" eaLnBrk="0" fontAlgn="base" hangingPunct="0">
        <a:spcBef>
          <a:spcPct val="0"/>
        </a:spcBef>
        <a:spcAft>
          <a:spcPct val="0"/>
        </a:spcAft>
        <a:defRPr sz="211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defTabSz="4403725" rtl="0" eaLnBrk="0" fontAlgn="base" hangingPunct="0">
        <a:spcBef>
          <a:spcPct val="0"/>
        </a:spcBef>
        <a:spcAft>
          <a:spcPct val="0"/>
        </a:spcAft>
        <a:defRPr sz="211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defTabSz="4403725" rtl="0" fontAlgn="base">
        <a:spcBef>
          <a:spcPct val="0"/>
        </a:spcBef>
        <a:spcAft>
          <a:spcPct val="0"/>
        </a:spcAft>
        <a:defRPr sz="211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defTabSz="4403725" rtl="0" fontAlgn="base">
        <a:spcBef>
          <a:spcPct val="0"/>
        </a:spcBef>
        <a:spcAft>
          <a:spcPct val="0"/>
        </a:spcAft>
        <a:defRPr sz="211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defTabSz="4403725" rtl="0" fontAlgn="base">
        <a:spcBef>
          <a:spcPct val="0"/>
        </a:spcBef>
        <a:spcAft>
          <a:spcPct val="0"/>
        </a:spcAft>
        <a:defRPr sz="211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defTabSz="4403725" rtl="0" fontAlgn="base">
        <a:spcBef>
          <a:spcPct val="0"/>
        </a:spcBef>
        <a:spcAft>
          <a:spcPct val="0"/>
        </a:spcAft>
        <a:defRPr sz="211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1651000" indent="-1651000" algn="l" defTabSz="4403725" rtl="0" eaLnBrk="0" fontAlgn="base" hangingPunct="0">
        <a:spcBef>
          <a:spcPct val="20000"/>
        </a:spcBef>
        <a:spcAft>
          <a:spcPct val="0"/>
        </a:spcAft>
        <a:buChar char="•"/>
        <a:defRPr sz="15400">
          <a:solidFill>
            <a:schemeClr val="tx1"/>
          </a:solidFill>
          <a:latin typeface="+mn-lt"/>
          <a:ea typeface="+mn-ea"/>
          <a:cs typeface="+mn-cs"/>
        </a:defRPr>
      </a:lvl1pPr>
      <a:lvl2pPr marL="3578225" indent="-1376680" algn="l" defTabSz="4403725" rtl="0" eaLnBrk="0" fontAlgn="base" hangingPunct="0">
        <a:spcBef>
          <a:spcPct val="20000"/>
        </a:spcBef>
        <a:spcAft>
          <a:spcPct val="0"/>
        </a:spcAft>
        <a:buChar char="–"/>
        <a:defRPr sz="13400">
          <a:solidFill>
            <a:schemeClr val="tx1"/>
          </a:solidFill>
          <a:latin typeface="+mn-lt"/>
          <a:ea typeface="+mn-ea"/>
        </a:defRPr>
      </a:lvl2pPr>
      <a:lvl3pPr marL="5505450" indent="-1101725" algn="l" defTabSz="4403725" rtl="0" eaLnBrk="0" fontAlgn="base" hangingPunct="0">
        <a:spcBef>
          <a:spcPct val="20000"/>
        </a:spcBef>
        <a:spcAft>
          <a:spcPct val="0"/>
        </a:spcAft>
        <a:buChar char="•"/>
        <a:defRPr sz="11500">
          <a:solidFill>
            <a:schemeClr val="tx1"/>
          </a:solidFill>
          <a:latin typeface="+mn-lt"/>
          <a:ea typeface="+mn-ea"/>
        </a:defRPr>
      </a:lvl3pPr>
      <a:lvl4pPr marL="7707630" indent="-1101725" algn="l" defTabSz="4403725" rtl="0" eaLnBrk="0" fontAlgn="base" hangingPunct="0">
        <a:spcBef>
          <a:spcPct val="20000"/>
        </a:spcBef>
        <a:spcAft>
          <a:spcPct val="0"/>
        </a:spcAft>
        <a:buChar char="–"/>
        <a:defRPr sz="9600">
          <a:solidFill>
            <a:schemeClr val="tx1"/>
          </a:solidFill>
          <a:latin typeface="+mn-lt"/>
          <a:ea typeface="+mn-ea"/>
        </a:defRPr>
      </a:lvl4pPr>
      <a:lvl5pPr marL="9909175" indent="-1101725" algn="l" defTabSz="4403725" rtl="0" eaLnBrk="0" fontAlgn="base" hangingPunct="0">
        <a:spcBef>
          <a:spcPct val="20000"/>
        </a:spcBef>
        <a:spcAft>
          <a:spcPct val="0"/>
        </a:spcAft>
        <a:buChar char="»"/>
        <a:defRPr sz="9600">
          <a:solidFill>
            <a:schemeClr val="tx1"/>
          </a:solidFill>
          <a:latin typeface="+mn-lt"/>
          <a:ea typeface="+mn-ea"/>
        </a:defRPr>
      </a:lvl5pPr>
      <a:lvl6pPr marL="10366375" indent="-1101725" algn="l" defTabSz="4403725" rtl="0" fontAlgn="base">
        <a:spcBef>
          <a:spcPct val="20000"/>
        </a:spcBef>
        <a:spcAft>
          <a:spcPct val="0"/>
        </a:spcAft>
        <a:buChar char="»"/>
        <a:defRPr sz="9600">
          <a:solidFill>
            <a:schemeClr val="tx1"/>
          </a:solidFill>
          <a:latin typeface="+mn-lt"/>
          <a:ea typeface="+mn-ea"/>
        </a:defRPr>
      </a:lvl6pPr>
      <a:lvl7pPr marL="10823575" indent="-1101725" algn="l" defTabSz="4403725" rtl="0" fontAlgn="base">
        <a:spcBef>
          <a:spcPct val="20000"/>
        </a:spcBef>
        <a:spcAft>
          <a:spcPct val="0"/>
        </a:spcAft>
        <a:buChar char="»"/>
        <a:defRPr sz="9600">
          <a:solidFill>
            <a:schemeClr val="tx1"/>
          </a:solidFill>
          <a:latin typeface="+mn-lt"/>
          <a:ea typeface="+mn-ea"/>
        </a:defRPr>
      </a:lvl7pPr>
      <a:lvl8pPr marL="11280775" indent="-1101725" algn="l" defTabSz="4403725" rtl="0" fontAlgn="base">
        <a:spcBef>
          <a:spcPct val="20000"/>
        </a:spcBef>
        <a:spcAft>
          <a:spcPct val="0"/>
        </a:spcAft>
        <a:buChar char="»"/>
        <a:defRPr sz="9600">
          <a:solidFill>
            <a:schemeClr val="tx1"/>
          </a:solidFill>
          <a:latin typeface="+mn-lt"/>
          <a:ea typeface="+mn-ea"/>
        </a:defRPr>
      </a:lvl8pPr>
      <a:lvl9pPr marL="11737975" indent="-1101725" algn="l" defTabSz="4403725" rtl="0" fontAlgn="base">
        <a:spcBef>
          <a:spcPct val="20000"/>
        </a:spcBef>
        <a:spcAft>
          <a:spcPct val="0"/>
        </a:spcAft>
        <a:buChar char="»"/>
        <a:defRPr sz="96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0">
          <a:gsLst>
            <a:gs pos="24000">
              <a:srgbClr val="980101">
                <a:alpha val="100000"/>
              </a:srgbClr>
            </a:gs>
            <a:gs pos="50000">
              <a:srgbClr val="870101">
                <a:alpha val="100000"/>
              </a:srgbClr>
            </a:gs>
            <a:gs pos="100000">
              <a:srgbClr val="830303">
                <a:alpha val="100000"/>
                <a:lumMod val="77000"/>
              </a:srgbClr>
            </a:gs>
            <a:gs pos="0">
              <a:srgbClr val="A80000"/>
            </a:gs>
            <a:gs pos="100000">
              <a:srgbClr val="760303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/>
      <p:sp>
        <p:nvSpPr>
          <p:cNvPr id="2050" name="Rectangle 2"/>
          <p:cNvSpPr>
            <a:spLocks noGrp="1"/>
          </p:cNvSpPr>
          <p:nvPr>
            <p:ph type="ctrTitle"/>
          </p:nvPr>
        </p:nvSpPr>
        <p:spPr>
          <a:xfrm>
            <a:off x="0" y="2235200"/>
            <a:ext cx="51120675" cy="20084415"/>
          </a:xfrm>
        </p:spPr>
        <p:txBody>
          <a:bodyPr vert="horz" wrap="square" lIns="440398" tIns="220199" rIns="440398" bIns="220199" anchor="ctr" anchorCtr="0"/>
          <a:p>
            <a:pPr defTabSz="4403725" eaLnBrk="1" latinLnBrk="0" hangingPunct="1">
              <a:lnSpc>
                <a:spcPct val="150000"/>
              </a:lnSpc>
              <a:buClrTx/>
              <a:buSzTx/>
              <a:buFontTx/>
            </a:pPr>
            <a:br>
              <a:rPr sz="30000" b="1" dirty="0">
                <a:solidFill>
                  <a:srgbClr val="FFCC00"/>
                </a:solidFill>
                <a:latin typeface="方正大标宋简体" panose="02010601030101010101" pitchFamily="2" charset="-122"/>
                <a:ea typeface="方正大标宋简体" panose="02010601030101010101" pitchFamily="2" charset="-122"/>
                <a:sym typeface="+mn-ea"/>
              </a:rPr>
            </a:br>
            <a:r>
              <a:rPr sz="30000" b="1" dirty="0">
                <a:solidFill>
                  <a:srgbClr val="FFCC00"/>
                </a:solidFill>
                <a:latin typeface="方正大标宋简体" panose="02010601030101010101" pitchFamily="2" charset="-122"/>
                <a:ea typeface="方正大标宋简体" panose="02010601030101010101" pitchFamily="2" charset="-122"/>
                <a:sym typeface="+mn-ea"/>
              </a:rPr>
              <a:t>A部门职员6</a:t>
            </a:r>
            <a:br>
              <a:rPr sz="30000" b="1" dirty="0">
                <a:solidFill>
                  <a:srgbClr val="FFCC00"/>
                </a:solidFill>
                <a:latin typeface="方正大标宋简体" panose="02010601030101010101" pitchFamily="2" charset="-122"/>
                <a:ea typeface="方正大标宋简体" panose="02010601030101010101" pitchFamily="2" charset="-122"/>
                <a:sym typeface="+mn-ea"/>
              </a:rPr>
            </a:br>
            <a:r>
              <a:rPr lang="zh-CN" sz="30000" dirty="0">
                <a:solidFill>
                  <a:srgbClr val="FFCC00"/>
                </a:solidFill>
                <a:latin typeface="方正小标宋简体" panose="03000509000000000000" charset="-122"/>
                <a:ea typeface="方正小标宋简体" panose="03000509000000000000" charset="-122"/>
                <a:cs typeface="方正小标宋简体" panose="03000509000000000000" charset="-122"/>
              </a:rPr>
              <a:t>业务培训工作</a:t>
            </a:r>
            <a:r>
              <a:rPr lang="zh-CN" sz="30000" dirty="0">
                <a:solidFill>
                  <a:srgbClr val="FFCC00"/>
                </a:solidFill>
                <a:latin typeface="方正小标宋简体" panose="03000509000000000000" charset="-122"/>
                <a:ea typeface="方正小标宋简体" panose="03000509000000000000" charset="-122"/>
                <a:cs typeface="方正小标宋简体" panose="03000509000000000000" charset="-122"/>
                <a:sym typeface="+mn-ea"/>
              </a:rPr>
              <a:t>会</a:t>
            </a:r>
            <a:br>
              <a:rPr sz="30000" dirty="0">
                <a:solidFill>
                  <a:srgbClr val="FFCC00"/>
                </a:solidFill>
                <a:latin typeface="方正大标宋简体" panose="02010601030101010101" pitchFamily="2" charset="-122"/>
                <a:ea typeface="方正大标宋简体" panose="02010601030101010101" pitchFamily="2" charset="-122"/>
              </a:rPr>
            </a:br>
            <a:r>
              <a:rPr sz="30000" b="1" dirty="0">
                <a:solidFill>
                  <a:srgbClr val="FFCC00"/>
                </a:solidFill>
                <a:latin typeface="方正大标宋简体" panose="02010601030101010101" pitchFamily="2" charset="-122"/>
                <a:ea typeface="方正大标宋简体" panose="02010601030101010101" pitchFamily="2" charset="-122"/>
              </a:rPr>
              <a:t> </a:t>
            </a:r>
            <a:endParaRPr sz="30000" b="1" dirty="0">
              <a:solidFill>
                <a:srgbClr val="FFCC00"/>
              </a:solidFill>
              <a:latin typeface="方正大标宋简体" panose="02010601030101010101" pitchFamily="2" charset="-122"/>
              <a:ea typeface="方正大标宋简体" panose="02010601030101010101" pitchFamily="2" charset="-122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默认设计模板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17</Words>
  <Application>WPS 演示</Application>
  <PresentationFormat>自定义</PresentationFormat>
  <Paragraphs>2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10" baseType="lpstr">
      <vt:lpstr>Arial</vt:lpstr>
      <vt:lpstr>宋体</vt:lpstr>
      <vt:lpstr>Wingdings</vt:lpstr>
      <vt:lpstr>方正大标宋简体</vt:lpstr>
      <vt:lpstr>微软雅黑</vt:lpstr>
      <vt:lpstr>方正小标宋简体</vt:lpstr>
      <vt:lpstr>Arial Unicode MS</vt:lpstr>
      <vt:lpstr>Calibri</vt:lpstr>
      <vt:lpstr>默认设计模板</vt:lpstr>
      <vt:lpstr> 孟津区2024年秋季学期 学生资助及业务培训工作会 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孟津区教育体育局 全国文明典范城市创建工作会议</dc:title>
  <dc:creator>Administrator</dc:creator>
  <cp:lastModifiedBy>11371</cp:lastModifiedBy>
  <cp:revision>68</cp:revision>
  <dcterms:created xsi:type="dcterms:W3CDTF">2024-09-21T03:17:00Z</dcterms:created>
  <dcterms:modified xsi:type="dcterms:W3CDTF">2025-02-24T03:37:23Z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2052-11.8.2.8506</vt:lpwstr>
  </property>
  <property fmtid="{D5CDD505-2E9C-101B-9397-08002B2CF9AE}" pid="3" name="ICV">
    <vt:lpwstr>343E0C4AFDFC4F2FABFBD86FDD27DC14_13</vt:lpwstr>
  </property>
</Properties>
</file>